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7" r:id="rId2"/>
    <p:sldId id="267" r:id="rId3"/>
    <p:sldId id="268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4" autoAdjust="0"/>
  </p:normalViewPr>
  <p:slideViewPr>
    <p:cSldViewPr snapToGrid="0">
      <p:cViewPr varScale="1">
        <p:scale>
          <a:sx n="68" d="100"/>
          <a:sy n="68" d="100"/>
        </p:scale>
        <p:origin x="90" y="18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11/15/2019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11/15/2019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790" y="73623"/>
            <a:ext cx="11887200" cy="533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820" y="734096"/>
            <a:ext cx="11732654" cy="5460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0" y="6419462"/>
            <a:ext cx="5181600" cy="238902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11/15/2019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9CFF99-8D2F-4CFC-A7FA-1CD578705014}"/>
              </a:ext>
            </a:extLst>
          </p:cNvPr>
          <p:cNvCxnSpPr>
            <a:cxnSpLocks/>
          </p:cNvCxnSpPr>
          <p:nvPr userDrawn="1"/>
        </p:nvCxnSpPr>
        <p:spPr>
          <a:xfrm>
            <a:off x="-18846" y="663262"/>
            <a:ext cx="1222110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11/15/2019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11/15/2019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11/15/2019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11/15/2019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11/15/2019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11/15/2019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11/15/2019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BIG DATA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304" y="5347374"/>
            <a:ext cx="10058400" cy="36576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HOANG THANG MAI (610089) – THUONG HAN TRUONG (610088)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D839A-7B6A-4E72-905B-7E58BFE7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Result of PAIR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4675-9036-4CF8-93F6-3FD0A7AD9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33141-B0B6-4131-A49A-E7037F9EB4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39" y="733555"/>
            <a:ext cx="5165408" cy="541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7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D72AC-19D1-4EFB-8F5E-0A2336F54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 Pseudo code for STRIPE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0DF9F-89F5-435A-9D29-F3990A186CE4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44356-31F8-40AB-93BE-E0E9D528FA84}"/>
              </a:ext>
            </a:extLst>
          </p:cNvPr>
          <p:cNvSpPr txBox="1"/>
          <p:nvPr/>
        </p:nvSpPr>
        <p:spPr>
          <a:xfrm>
            <a:off x="6182586" y="788819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DDD40F-8A20-416C-B49C-59D8BB51656F}"/>
              </a:ext>
            </a:extLst>
          </p:cNvPr>
          <p:cNvSpPr/>
          <p:nvPr/>
        </p:nvSpPr>
        <p:spPr>
          <a:xfrm>
            <a:off x="63671" y="1304473"/>
            <a:ext cx="5736861" cy="231775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Mapper	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Method map(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docid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a, doc d)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For all term u in record r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H = new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AssociativeArray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For all term v in Window(u)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      H{v} = H{v} + 1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Emit(u, H)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EA1A4-863E-4014-A7C4-23C9C819586E}"/>
              </a:ext>
            </a:extLst>
          </p:cNvPr>
          <p:cNvSpPr/>
          <p:nvPr/>
        </p:nvSpPr>
        <p:spPr>
          <a:xfrm>
            <a:off x="5870872" y="1304472"/>
            <a:ext cx="6264856" cy="28549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Reducer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Method reduce(term u,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AssociativeArray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[H1, H2,…])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new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AssociativeArray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For all stripe H in [H1, H2, …]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+ H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i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	       //sum all element in </a:t>
            </a:r>
            <a:r>
              <a:rPr lang="en-US" sz="1400" i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br>
              <a:rPr lang="en-US" sz="1400" i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1400" i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       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 = sum(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i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       //divide each element by S   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</a:t>
            </a: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Emit(u,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/s)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04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10. Java code for STRIPE approach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7DB3EB-CCA0-40BF-A382-163FC1CB3E0E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8D53D-BB40-4102-8D3C-E0DE14358007}"/>
              </a:ext>
            </a:extLst>
          </p:cNvPr>
          <p:cNvSpPr txBox="1"/>
          <p:nvPr/>
        </p:nvSpPr>
        <p:spPr>
          <a:xfrm>
            <a:off x="6182586" y="760683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FC049-6EF0-4142-951B-B71DB604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8" y="1132657"/>
            <a:ext cx="5924550" cy="4743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9B8BD6-FACD-4CE2-B427-B6AE78AFF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93" y="1159766"/>
            <a:ext cx="5459037" cy="565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2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2019-7447-4750-8B2B-551F2CCD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11. Result of STRIPE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ABFFE-259D-4073-B475-4BA8E72E03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7840" y="824680"/>
            <a:ext cx="11849100" cy="140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9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19DAF-B96A-4422-884E-62285EA66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12. Pseudo code for HYBRID approach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7B3DE-915E-4154-9877-D7805C02100B}"/>
              </a:ext>
            </a:extLst>
          </p:cNvPr>
          <p:cNvSpPr/>
          <p:nvPr/>
        </p:nvSpPr>
        <p:spPr>
          <a:xfrm>
            <a:off x="119943" y="1234134"/>
            <a:ext cx="5563403" cy="198464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Mapper	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method map(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docid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a, doc d)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For all term u in record r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For all term v in Window(u)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Emit((u, v), 1)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Emit((u, *), 1)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C0B3F-5E9F-4253-87B0-23567AEFEEF5}"/>
              </a:ext>
            </a:extLst>
          </p:cNvPr>
          <p:cNvSpPr/>
          <p:nvPr/>
        </p:nvSpPr>
        <p:spPr>
          <a:xfrm>
            <a:off x="5781822" y="1230105"/>
            <a:ext cx="6290440" cy="418576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Class Reducer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method Initialize()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AssociativeArray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H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AssociativeArray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H_total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AssociativeArray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Method reduce(Pair(u, v), Integer[c1, c2,…])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s =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For all Integer c in [c1, c2, …] do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s = s + c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If(v==”*”)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H_total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H_total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 + 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Else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//elementwise addition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H{v} = H{v} + 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//elementwise addition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 + H{v}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Mothod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close()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For all term u in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H_final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Emit(u,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H_total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D6176-09C1-4465-9465-9A49BF496715}"/>
              </a:ext>
            </a:extLst>
          </p:cNvPr>
          <p:cNvSpPr txBox="1"/>
          <p:nvPr/>
        </p:nvSpPr>
        <p:spPr>
          <a:xfrm>
            <a:off x="-295221" y="801859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8B5AC-EC5E-4345-96D6-D51771224F36}"/>
              </a:ext>
            </a:extLst>
          </p:cNvPr>
          <p:cNvSpPr txBox="1"/>
          <p:nvPr/>
        </p:nvSpPr>
        <p:spPr>
          <a:xfrm>
            <a:off x="5915300" y="788819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</p:spTree>
    <p:extLst>
      <p:ext uri="{BB962C8B-B14F-4D97-AF65-F5344CB8AC3E}">
        <p14:creationId xmlns:p14="http://schemas.microsoft.com/office/powerpoint/2010/main" val="167423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8B5A-B050-4DDF-9BB6-03A220F5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 Java code for HYBRID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BC9B9-8B07-4547-BA98-AD07A1BFD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5" y="1177612"/>
            <a:ext cx="5845979" cy="5427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8262B6-A504-4010-8ECB-603FCCD42ED4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BDC1BC-200E-4B4E-9E6A-5E47394ECD20}"/>
              </a:ext>
            </a:extLst>
          </p:cNvPr>
          <p:cNvSpPr txBox="1"/>
          <p:nvPr/>
        </p:nvSpPr>
        <p:spPr>
          <a:xfrm>
            <a:off x="6182586" y="760683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01BEAB-E622-4773-BAA3-30880C18D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609" y="1179843"/>
            <a:ext cx="6239500" cy="56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0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75BA-5540-42C2-8D53-7AD03A66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14. Result of HYBRID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FC57-1679-4072-BD59-C2AAAB3E9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F58A6-D753-40FF-94D6-D407913DD0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6309" y="3111500"/>
            <a:ext cx="10090270" cy="1727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5F59CC-B5DD-4359-8D77-5B2F9EFB002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6309" y="1115254"/>
            <a:ext cx="9164341" cy="10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7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61B2F-01C5-49DE-A2F2-ABD896555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 Time and resource comparison : Pair-Stripe-Hybrid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C8C5-8338-4D3D-A5B9-A6BB930B1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94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761F-2C33-4BC7-B02C-27E0671E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16. Spark Project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403661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AAFD-CE67-43B3-BCB0-F82CC12BA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17. Scala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AB369-E5DC-4916-A25A-FD5636E25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3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820" y="734096"/>
            <a:ext cx="4914946" cy="5460642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 1. Java code </a:t>
            </a:r>
            <a:r>
              <a:rPr lang="en-US" dirty="0" err="1"/>
              <a:t>InMapperWordCount</a:t>
            </a:r>
            <a:endParaRPr lang="en-US" dirty="0"/>
          </a:p>
          <a:p>
            <a:pPr marL="45720" indent="0">
              <a:buNone/>
            </a:pPr>
            <a:r>
              <a:rPr lang="en-US" dirty="0"/>
              <a:t> 2. Java code Average</a:t>
            </a:r>
          </a:p>
          <a:p>
            <a:pPr marL="45720" indent="0">
              <a:buNone/>
            </a:pPr>
            <a:r>
              <a:rPr lang="en-US" dirty="0"/>
              <a:t> 3. Output</a:t>
            </a:r>
          </a:p>
          <a:p>
            <a:pPr marL="45720" indent="0">
              <a:buNone/>
            </a:pPr>
            <a:r>
              <a:rPr lang="en-US" dirty="0"/>
              <a:t> 4. Java code </a:t>
            </a:r>
            <a:r>
              <a:rPr lang="en-US" dirty="0" err="1"/>
              <a:t>InMapperAverage</a:t>
            </a:r>
            <a:endParaRPr lang="en-US" dirty="0"/>
          </a:p>
          <a:p>
            <a:pPr marL="45720" indent="0">
              <a:buNone/>
            </a:pPr>
            <a:r>
              <a:rPr lang="en-US" dirty="0"/>
              <a:t> 5. Output</a:t>
            </a:r>
          </a:p>
          <a:p>
            <a:pPr marL="45720" indent="0">
              <a:buNone/>
            </a:pPr>
            <a:r>
              <a:rPr lang="en-US" dirty="0"/>
              <a:t> 6. Pseudo code for PAIR approach</a:t>
            </a:r>
          </a:p>
          <a:p>
            <a:pPr marL="45720" indent="0">
              <a:buNone/>
            </a:pPr>
            <a:r>
              <a:rPr lang="en-US" dirty="0"/>
              <a:t> 7. Java code for PAIR approach</a:t>
            </a:r>
          </a:p>
          <a:p>
            <a:pPr marL="45720" indent="0">
              <a:buNone/>
            </a:pPr>
            <a:r>
              <a:rPr lang="en-US" dirty="0"/>
              <a:t> 8. Result of PAIR approach</a:t>
            </a:r>
          </a:p>
          <a:p>
            <a:pPr marL="45720" indent="0">
              <a:buNone/>
            </a:pPr>
            <a:r>
              <a:rPr lang="en-US" dirty="0"/>
              <a:t> 9. Pseudo code for STRIPE approach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E6C4AC-EED6-4286-93E8-48DD43BAE8A0}"/>
              </a:ext>
            </a:extLst>
          </p:cNvPr>
          <p:cNvSpPr txBox="1">
            <a:spLocks/>
          </p:cNvSpPr>
          <p:nvPr/>
        </p:nvSpPr>
        <p:spPr>
          <a:xfrm>
            <a:off x="5146766" y="734096"/>
            <a:ext cx="6609806" cy="5460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dirty="0"/>
              <a:t> 10. Java code for STRIPE approach</a:t>
            </a:r>
          </a:p>
          <a:p>
            <a:pPr marL="45720" indent="0">
              <a:buNone/>
            </a:pPr>
            <a:r>
              <a:rPr lang="en-US" dirty="0"/>
              <a:t> 11. Result of STRIPE approach</a:t>
            </a:r>
          </a:p>
          <a:p>
            <a:pPr marL="45720" indent="0">
              <a:buNone/>
            </a:pPr>
            <a:r>
              <a:rPr lang="en-US" dirty="0"/>
              <a:t> 12. Pseudo code for HYBRID approach</a:t>
            </a:r>
          </a:p>
          <a:p>
            <a:pPr marL="45720" indent="0">
              <a:buNone/>
            </a:pPr>
            <a:r>
              <a:rPr lang="en-US" dirty="0"/>
              <a:t> 13. Java code for HYBRID approach</a:t>
            </a:r>
          </a:p>
          <a:p>
            <a:pPr marL="45720" indent="0">
              <a:buNone/>
            </a:pPr>
            <a:r>
              <a:rPr lang="en-US" dirty="0"/>
              <a:t> 14. Result of HYBRID approach</a:t>
            </a:r>
          </a:p>
          <a:p>
            <a:pPr marL="45720" indent="0">
              <a:buNone/>
            </a:pPr>
            <a:r>
              <a:rPr lang="en-US" dirty="0"/>
              <a:t> 15. Time and resource comparison : Pair-Stripe-Hybrid</a:t>
            </a:r>
          </a:p>
          <a:p>
            <a:pPr marL="45720" indent="0">
              <a:buNone/>
            </a:pPr>
            <a:r>
              <a:rPr lang="en-US" dirty="0"/>
              <a:t> 16. Spark Project Problem statement </a:t>
            </a:r>
          </a:p>
          <a:p>
            <a:pPr marL="45720" indent="0">
              <a:buNone/>
            </a:pPr>
            <a:r>
              <a:rPr lang="en-US" dirty="0"/>
              <a:t> 17. Scala Code</a:t>
            </a:r>
          </a:p>
          <a:p>
            <a:pPr marL="45720" indent="0">
              <a:buNone/>
            </a:pPr>
            <a:r>
              <a:rPr lang="en-US" dirty="0"/>
              <a:t> 18. Spark Project Output</a:t>
            </a: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1F48D-3245-4097-83A6-339E45B9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18. Spark Project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2E963-CC5A-40D0-850A-6EF3CBA34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9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BAB4-2A4A-4D42-8B70-BAACDE77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331FA-154F-4348-8682-BCB591202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Q/A png">
            <a:extLst>
              <a:ext uri="{FF2B5EF4-FFF2-40B4-BE49-F238E27FC236}">
                <a16:creationId xmlns:a16="http://schemas.microsoft.com/office/drawing/2014/main" id="{52EE3F13-6204-4279-892B-5CC045F2C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911" y="2157545"/>
            <a:ext cx="4436012" cy="254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37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 1. Java code </a:t>
            </a:r>
            <a:r>
              <a:rPr lang="en-US" dirty="0" err="1"/>
              <a:t>InMapperWordCount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BA967C-1DE3-46FA-B8D9-6821EC960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" y="1265946"/>
            <a:ext cx="6028215" cy="36577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0DE94B-1394-4626-B3A0-D87CE7CF5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581" y="1265947"/>
            <a:ext cx="6028215" cy="27554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7DB3EB-CCA0-40BF-A382-163FC1CB3E0E}"/>
              </a:ext>
            </a:extLst>
          </p:cNvPr>
          <p:cNvSpPr txBox="1"/>
          <p:nvPr/>
        </p:nvSpPr>
        <p:spPr>
          <a:xfrm>
            <a:off x="128790" y="787791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8D53D-BB40-4102-8D3C-E0DE14358007}"/>
              </a:ext>
            </a:extLst>
          </p:cNvPr>
          <p:cNvSpPr txBox="1"/>
          <p:nvPr/>
        </p:nvSpPr>
        <p:spPr>
          <a:xfrm>
            <a:off x="6182586" y="774751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2. Java code Average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7DB3EB-CCA0-40BF-A382-163FC1CB3E0E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8D53D-BB40-4102-8D3C-E0DE14358007}"/>
              </a:ext>
            </a:extLst>
          </p:cNvPr>
          <p:cNvSpPr txBox="1"/>
          <p:nvPr/>
        </p:nvSpPr>
        <p:spPr>
          <a:xfrm>
            <a:off x="6182586" y="732547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198FD-723A-4FDC-9827-3B42E6E50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" y="1254739"/>
            <a:ext cx="5908917" cy="3172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A026B2-B4E5-4A65-836C-AE5D61AEB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4739"/>
            <a:ext cx="6079754" cy="39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4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3. Average Computation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B4CAE6-B005-496A-B5C2-21BA9E301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28" y="883308"/>
            <a:ext cx="5037139" cy="5366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8534BC-6BED-452C-96AA-A61E6BC66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346" y="883308"/>
            <a:ext cx="5037139" cy="51344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2F9D7A-93A2-4D80-8F7A-A512F35EF8FE}"/>
              </a:ext>
            </a:extLst>
          </p:cNvPr>
          <p:cNvSpPr/>
          <p:nvPr/>
        </p:nvSpPr>
        <p:spPr>
          <a:xfrm>
            <a:off x="1153886" y="602956"/>
            <a:ext cx="110598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root@quickstart</a:t>
            </a:r>
            <a:r>
              <a:rPr lang="en-US" sz="1400" dirty="0"/>
              <a:t> /]# </a:t>
            </a:r>
            <a:r>
              <a:rPr lang="en-US" sz="1400" dirty="0" err="1"/>
              <a:t>hadoop</a:t>
            </a:r>
            <a:r>
              <a:rPr lang="en-US" sz="1400" dirty="0"/>
              <a:t> fs -cat /user/</a:t>
            </a:r>
            <a:r>
              <a:rPr lang="en-US" sz="1400" dirty="0" err="1"/>
              <a:t>cloudera</a:t>
            </a:r>
            <a:r>
              <a:rPr lang="en-US" sz="1400" dirty="0"/>
              <a:t>/</a:t>
            </a:r>
            <a:r>
              <a:rPr lang="en-US" sz="1400" dirty="0" err="1"/>
              <a:t>averagecomputation</a:t>
            </a:r>
            <a:r>
              <a:rPr lang="en-US" sz="1400" dirty="0"/>
              <a:t>/</a:t>
            </a:r>
            <a:r>
              <a:rPr lang="en-US" sz="1400" dirty="0" err="1"/>
              <a:t>noinmapper</a:t>
            </a:r>
            <a:r>
              <a:rPr lang="en-US" sz="1400" dirty="0"/>
              <a:t>/output/part-r-00000</a:t>
            </a:r>
          </a:p>
        </p:txBody>
      </p:sp>
    </p:spTree>
    <p:extLst>
      <p:ext uri="{BB962C8B-B14F-4D97-AF65-F5344CB8AC3E}">
        <p14:creationId xmlns:p14="http://schemas.microsoft.com/office/powerpoint/2010/main" val="59739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4. Java code in mapper Average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7DB3EB-CCA0-40BF-A382-163FC1CB3E0E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8D53D-BB40-4102-8D3C-E0DE14358007}"/>
              </a:ext>
            </a:extLst>
          </p:cNvPr>
          <p:cNvSpPr txBox="1"/>
          <p:nvPr/>
        </p:nvSpPr>
        <p:spPr>
          <a:xfrm>
            <a:off x="5607820" y="781852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4D8DB-B3CF-45F9-A6AE-7676BC154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71" y="1167736"/>
            <a:ext cx="5467350" cy="5343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8E1A1-116F-4906-9545-159DF5548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188" y="1171846"/>
            <a:ext cx="5105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9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5. Java code in mapper Average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4091BF-FE63-4C7D-97F8-0796C28E5B09}"/>
              </a:ext>
            </a:extLst>
          </p:cNvPr>
          <p:cNvSpPr/>
          <p:nvPr/>
        </p:nvSpPr>
        <p:spPr>
          <a:xfrm>
            <a:off x="1897680" y="772775"/>
            <a:ext cx="83705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root@quickstart</a:t>
            </a:r>
            <a:r>
              <a:rPr lang="en-US" sz="1400" dirty="0"/>
              <a:t> /]# </a:t>
            </a:r>
            <a:r>
              <a:rPr lang="en-US" sz="1400" dirty="0" err="1"/>
              <a:t>hadoop</a:t>
            </a:r>
            <a:r>
              <a:rPr lang="en-US" sz="1400" dirty="0"/>
              <a:t> fs -cat /user/</a:t>
            </a:r>
            <a:r>
              <a:rPr lang="en-US" sz="1400" dirty="0" err="1"/>
              <a:t>cloudera</a:t>
            </a:r>
            <a:r>
              <a:rPr lang="en-US" sz="1400" dirty="0"/>
              <a:t>/</a:t>
            </a:r>
            <a:r>
              <a:rPr lang="en-US" sz="1400" dirty="0" err="1"/>
              <a:t>averagecomputation</a:t>
            </a:r>
            <a:r>
              <a:rPr lang="en-US" sz="1400" dirty="0"/>
              <a:t>/</a:t>
            </a:r>
            <a:r>
              <a:rPr lang="en-US" sz="1400" dirty="0" err="1"/>
              <a:t>inmapper</a:t>
            </a:r>
            <a:r>
              <a:rPr lang="en-US" sz="1400" dirty="0"/>
              <a:t>/output/part-r-00000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CA90BD-F781-4827-810D-17F3DE2A9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7" y="1119741"/>
            <a:ext cx="5573207" cy="407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7CB1D7-6779-4A66-B04E-1363E2B2F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156" y="1119740"/>
            <a:ext cx="5281416" cy="407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0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6. Pseudo code for PAIR approach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7DB3EB-CCA0-40BF-A382-163FC1CB3E0E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8D53D-BB40-4102-8D3C-E0DE14358007}"/>
              </a:ext>
            </a:extLst>
          </p:cNvPr>
          <p:cNvSpPr txBox="1"/>
          <p:nvPr/>
        </p:nvSpPr>
        <p:spPr>
          <a:xfrm>
            <a:off x="6182586" y="732547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43C117-4577-4614-8645-D61DFF02742D}"/>
              </a:ext>
            </a:extLst>
          </p:cNvPr>
          <p:cNvSpPr/>
          <p:nvPr/>
        </p:nvSpPr>
        <p:spPr>
          <a:xfrm>
            <a:off x="203200" y="1252973"/>
            <a:ext cx="5680094" cy="189795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Mapper	 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method map(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docid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a, doc d)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For all term u in record r do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For all term v in Window(u) do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Emit((u, v), 1)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Emit((u, *), 1)c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0E5167-EE29-473D-AD84-44149BF4CD62}"/>
              </a:ext>
            </a:extLst>
          </p:cNvPr>
          <p:cNvSpPr/>
          <p:nvPr/>
        </p:nvSpPr>
        <p:spPr>
          <a:xfrm>
            <a:off x="6025660" y="1252973"/>
            <a:ext cx="6009081" cy="363881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Reducer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method Initialize()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sum = 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method reduce(Pair(u, v), Integer[c1, c2,…])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s = 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For all Integer c in [c1, c2, …]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s = s + c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If(v == ”*”)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sum = 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Else </a:t>
            </a: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Emit((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u,v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), s/sum))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1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7. Java code for PAIR approach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7DB3EB-CCA0-40BF-A382-163FC1CB3E0E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8D53D-BB40-4102-8D3C-E0DE14358007}"/>
              </a:ext>
            </a:extLst>
          </p:cNvPr>
          <p:cNvSpPr txBox="1"/>
          <p:nvPr/>
        </p:nvSpPr>
        <p:spPr>
          <a:xfrm>
            <a:off x="6182586" y="732547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3FA7B-A22F-4939-8BF8-CB0567E1A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" y="1202997"/>
            <a:ext cx="6037707" cy="4012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F0773C-42D4-43B9-82AC-D5ADA137D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304" y="1216036"/>
            <a:ext cx="5937267" cy="346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124</TotalTime>
  <Words>799</Words>
  <Application>Microsoft Office PowerPoint</Application>
  <PresentationFormat>Widescreen</PresentationFormat>
  <Paragraphs>121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Cambria</vt:lpstr>
      <vt:lpstr>Courier New</vt:lpstr>
      <vt:lpstr>Red Line Business 16x9</vt:lpstr>
      <vt:lpstr>BIG DATA PROJECT</vt:lpstr>
      <vt:lpstr>aGENDA</vt:lpstr>
      <vt:lpstr> 1. Java code InMapperWordCount</vt:lpstr>
      <vt:lpstr>2. Java code Average</vt:lpstr>
      <vt:lpstr>3. Average Computation output</vt:lpstr>
      <vt:lpstr>4. Java code in mapper Average</vt:lpstr>
      <vt:lpstr>5. Java code in mapper Average output</vt:lpstr>
      <vt:lpstr>6. Pseudo code for PAIR approach</vt:lpstr>
      <vt:lpstr>7. Java code for PAIR approach</vt:lpstr>
      <vt:lpstr>8. Result of PAIR approach</vt:lpstr>
      <vt:lpstr>9. Pseudo code for STRIPE approach</vt:lpstr>
      <vt:lpstr>10. Java code for STRIPE approach</vt:lpstr>
      <vt:lpstr>11. Result of STRIPE approach</vt:lpstr>
      <vt:lpstr>12. Pseudo code for HYBRID approach</vt:lpstr>
      <vt:lpstr>13. Java code for HYBRID approach</vt:lpstr>
      <vt:lpstr>14. Result of HYBRID approach</vt:lpstr>
      <vt:lpstr>15. Time and resource comparison : Pair-Stripe-Hybrid</vt:lpstr>
      <vt:lpstr>16. Spark Project Problem statement</vt:lpstr>
      <vt:lpstr>17. Scala Code</vt:lpstr>
      <vt:lpstr>18. Spark Project Output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Mai Thang</dc:creator>
  <cp:lastModifiedBy>Mai Thang</cp:lastModifiedBy>
  <cp:revision>75</cp:revision>
  <dcterms:created xsi:type="dcterms:W3CDTF">2019-11-16T05:28:39Z</dcterms:created>
  <dcterms:modified xsi:type="dcterms:W3CDTF">2019-11-16T07:54:10Z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